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25758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26447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51286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33673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443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76980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94082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59462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97403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22487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21491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6793FA-D44D-4294-A7D2-73CF03A1C925}" type="datetimeFigureOut">
              <a:rPr lang="en-US" smtClean="0"/>
              <a:t>11/5/2012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BB6B12-BA46-42FD-9D2A-73507EDF62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5927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Spotted Begonia Art Gallery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2156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Spotted Begonia Art Gallery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Spotted Begonia Art Gallery</dc:title>
  <dc:creator>Exploring Series</dc:creator>
  <cp:lastModifiedBy>Exploring Series</cp:lastModifiedBy>
  <cp:revision>1</cp:revision>
  <dcterms:created xsi:type="dcterms:W3CDTF">2012-11-05T18:19:28Z</dcterms:created>
  <dcterms:modified xsi:type="dcterms:W3CDTF">2012-11-05T18:20:08Z</dcterms:modified>
</cp:coreProperties>
</file>

<file path=docProps/thumbnail.jpeg>
</file>